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2" r:id="rId3"/>
    <p:sldId id="261" r:id="rId4"/>
    <p:sldId id="256" r:id="rId5"/>
    <p:sldId id="259" r:id="rId6"/>
    <p:sldId id="257" r:id="rId7"/>
    <p:sldId id="258" r:id="rId8"/>
    <p:sldId id="260" r:id="rId9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48" autoAdjust="0"/>
    <p:restoredTop sz="94660"/>
  </p:normalViewPr>
  <p:slideViewPr>
    <p:cSldViewPr>
      <p:cViewPr varScale="1">
        <p:scale>
          <a:sx n="88" d="100"/>
          <a:sy n="88" d="100"/>
        </p:scale>
        <p:origin x="-126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08/11/2010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08/11/2010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08/11/2010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08/11/2010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08/11/2010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08/11/2010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08/11/2010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08/11/2010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08/11/2010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08/11/2010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6055F8-1D02-4417-9241-55C834FD9970}" type="datetimeFigureOut">
              <a:rPr lang="it-IT" smtClean="0"/>
              <a:pPr/>
              <a:t>08/11/2010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6055F8-1D02-4417-9241-55C834FD9970}" type="datetimeFigureOut">
              <a:rPr lang="it-IT" smtClean="0"/>
              <a:pPr/>
              <a:t>08/11/2010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7B441-5312-499D-93C3-6E37886527FA}" type="slidenum">
              <a:rPr lang="it-IT" smtClean="0"/>
              <a:pPr/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457200" y="692696"/>
            <a:ext cx="8363272" cy="5433467"/>
          </a:xfrm>
          <a:solidFill>
            <a:srgbClr val="FFFFCC"/>
          </a:solidFill>
        </p:spPr>
        <p:txBody>
          <a:bodyPr/>
          <a:lstStyle/>
          <a:p>
            <a:pPr algn="ctr">
              <a:buNone/>
            </a:pPr>
            <a:r>
              <a:rPr lang="it-IT" sz="4400" dirty="0" smtClean="0"/>
              <a:t>	</a:t>
            </a:r>
            <a:r>
              <a:rPr lang="it-IT" sz="4400" b="1" dirty="0" smtClean="0">
                <a:solidFill>
                  <a:srgbClr val="FF0000"/>
                </a:solidFill>
              </a:rPr>
              <a:t>I RISCHI DELLE SCORIE NUCLEARI SONO TANTI, IMPREVEDIBILI E COSTOSI.</a:t>
            </a:r>
          </a:p>
          <a:p>
            <a:pPr algn="ctr">
              <a:buNone/>
            </a:pPr>
            <a:r>
              <a:rPr lang="it-IT" sz="6000" b="1" i="1" dirty="0" smtClean="0">
                <a:solidFill>
                  <a:schemeClr val="tx2">
                    <a:lumMod val="75000"/>
                  </a:schemeClr>
                </a:solidFill>
              </a:rPr>
              <a:t>MA </a:t>
            </a:r>
          </a:p>
          <a:p>
            <a:pPr algn="ctr">
              <a:buNone/>
            </a:pPr>
            <a:r>
              <a:rPr lang="it-IT" sz="6600" b="1" dirty="0" smtClean="0">
                <a:solidFill>
                  <a:schemeClr val="tx2">
                    <a:lumMod val="75000"/>
                  </a:schemeClr>
                </a:solidFill>
              </a:rPr>
              <a:t>SU CHI GRAVANO QUESTI COSTI</a:t>
            </a:r>
            <a:endParaRPr lang="it-IT" sz="66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Antonio\Desktop\FRASCONE\fullsize_04_d_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620688"/>
            <a:ext cx="8477250" cy="5648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ntonio\Desktop\FRASCONE\Shipping_Cask_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5808" y="548680"/>
            <a:ext cx="8666672" cy="5544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ntonio\Desktop\FRASCONE\62ac2_dts_image_2101_bknaqeksnt_1461_600_450_753768844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61511"/>
            <a:ext cx="7776864" cy="58326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Antonio\Desktop\FRASCONE\2315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692696"/>
            <a:ext cx="8491978" cy="54726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ntonio\Desktop\FRASCONE\thermal_nuclear_transport_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416" y="404664"/>
            <a:ext cx="7874000" cy="5892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ntonio\Desktop\FRASCONE\img_404175_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05658"/>
            <a:ext cx="6264695" cy="58731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Antonio\Desktop\FRASCONE\IR_0083_therm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636612"/>
            <a:ext cx="7467600" cy="56007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Presentazione su schermo (4:3)</PresentationFormat>
  <Paragraphs>3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9" baseType="lpstr">
      <vt:lpstr>Tema di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Antonio</dc:creator>
  <cp:lastModifiedBy>Antonio</cp:lastModifiedBy>
  <cp:revision>2</cp:revision>
  <dcterms:created xsi:type="dcterms:W3CDTF">2010-11-08T09:00:52Z</dcterms:created>
  <dcterms:modified xsi:type="dcterms:W3CDTF">2010-11-08T09:15:21Z</dcterms:modified>
</cp:coreProperties>
</file>